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004000" cy="38404800"/>
  <p:notesSz cx="6858000" cy="9144000"/>
  <p:defaultTextStyle>
    <a:defPPr>
      <a:defRPr lang="es-MX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1944" y="180"/>
      </p:cViewPr>
      <p:guideLst>
        <p:guide orient="horz" pos="12096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285233"/>
            <a:ext cx="27203400" cy="13370560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0171413"/>
            <a:ext cx="24003000" cy="9272267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50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49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044700"/>
            <a:ext cx="6900863" cy="32546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044700"/>
            <a:ext cx="20302538" cy="325462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55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9574541"/>
            <a:ext cx="27603450" cy="15975327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5701001"/>
            <a:ext cx="27603450" cy="8401047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32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223500"/>
            <a:ext cx="1360170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223500"/>
            <a:ext cx="13601700" cy="24367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1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044708"/>
            <a:ext cx="27603450" cy="7423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9414513"/>
            <a:ext cx="13539190" cy="4613907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4028420"/>
            <a:ext cx="13539190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9414513"/>
            <a:ext cx="13605869" cy="4613907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4028420"/>
            <a:ext cx="13605869" cy="20633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5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11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39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560320"/>
            <a:ext cx="10322123" cy="896112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529588"/>
            <a:ext cx="16202025" cy="27292300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521440"/>
            <a:ext cx="10322123" cy="21344893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8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560320"/>
            <a:ext cx="10322123" cy="896112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529588"/>
            <a:ext cx="16202025" cy="27292300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521440"/>
            <a:ext cx="10322123" cy="21344893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3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044708"/>
            <a:ext cx="2760345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223500"/>
            <a:ext cx="2760345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5595568"/>
            <a:ext cx="720090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687-0FC3-4C8A-BB92-A3A227F4320E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5595568"/>
            <a:ext cx="1080135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5595568"/>
            <a:ext cx="720090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11D1-BCD8-4AC1-8962-470692085BF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8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2413" y="530279"/>
            <a:ext cx="31510412" cy="8578013"/>
            <a:chOff x="252413" y="530279"/>
            <a:chExt cx="31510412" cy="857801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24"/>
            <a:stretch>
              <a:fillRect/>
            </a:stretch>
          </p:blipFill>
          <p:spPr bwMode="auto">
            <a:xfrm>
              <a:off x="29093602" y="702226"/>
              <a:ext cx="2669223" cy="263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3" r="68758"/>
            <a:stretch/>
          </p:blipFill>
          <p:spPr>
            <a:xfrm>
              <a:off x="3323110" y="666986"/>
              <a:ext cx="6391166" cy="2854656"/>
            </a:xfrm>
            <a:prstGeom prst="rect">
              <a:avLst/>
            </a:prstGeom>
          </p:spPr>
        </p:pic>
        <p:pic>
          <p:nvPicPr>
            <p:cNvPr id="14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3026123"/>
              <a:ext cx="17733077" cy="60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3" y="530279"/>
              <a:ext cx="2756133" cy="3758363"/>
            </a:xfrm>
            <a:prstGeom prst="rect">
              <a:avLst/>
            </a:prstGeom>
          </p:spPr>
        </p:pic>
        <p:pic>
          <p:nvPicPr>
            <p:cNvPr id="6" name="5 Imagen" descr="maxresdefault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EBED"/>
                </a:clrFrom>
                <a:clrTo>
                  <a:srgbClr val="EAEBED">
                    <a:alpha val="0"/>
                  </a:srgbClr>
                </a:clrTo>
              </a:clrChange>
            </a:blip>
            <a:srcRect l="15313" r="14375" b="32778"/>
            <a:stretch>
              <a:fillRect/>
            </a:stretch>
          </p:blipFill>
          <p:spPr>
            <a:xfrm>
              <a:off x="9448803" y="821779"/>
              <a:ext cx="4339772" cy="2333833"/>
            </a:xfrm>
            <a:prstGeom prst="rect">
              <a:avLst/>
            </a:prstGeom>
          </p:spPr>
        </p:pic>
        <p:pic>
          <p:nvPicPr>
            <p:cNvPr id="8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31"/>
            <a:stretch/>
          </p:blipFill>
          <p:spPr>
            <a:xfrm>
              <a:off x="26222630" y="666986"/>
              <a:ext cx="2458260" cy="28546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8111" y="1027859"/>
              <a:ext cx="5520353" cy="23052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400" y="1188175"/>
              <a:ext cx="5997220" cy="1732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69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Difusion</dc:creator>
  <cp:lastModifiedBy>Difusion</cp:lastModifiedBy>
  <cp:revision>5</cp:revision>
  <dcterms:created xsi:type="dcterms:W3CDTF">2018-10-17T18:38:57Z</dcterms:created>
  <dcterms:modified xsi:type="dcterms:W3CDTF">2018-10-18T19:32:29Z</dcterms:modified>
</cp:coreProperties>
</file>