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2004000" cy="38404800"/>
  <p:notesSz cx="6858000" cy="9144000"/>
  <p:defaultTextStyle>
    <a:defPPr>
      <a:defRPr lang="es-MX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0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napToObjects="1">
      <p:cViewPr varScale="1">
        <p:scale>
          <a:sx n="16" d="100"/>
          <a:sy n="16" d="100"/>
        </p:scale>
        <p:origin x="2165" y="38"/>
      </p:cViewPr>
      <p:guideLst>
        <p:guide orient="horz" pos="12096"/>
        <p:guide pos="10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6285233"/>
            <a:ext cx="27203400" cy="13370560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20171413"/>
            <a:ext cx="24003000" cy="9272267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50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49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2044700"/>
            <a:ext cx="6900863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2044700"/>
            <a:ext cx="20302538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155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42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9574541"/>
            <a:ext cx="27603450" cy="15975327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25701001"/>
            <a:ext cx="27603450" cy="8401047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32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10223500"/>
            <a:ext cx="1360170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10223500"/>
            <a:ext cx="1360170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1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2044708"/>
            <a:ext cx="2760345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9414513"/>
            <a:ext cx="13539190" cy="4613907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4028420"/>
            <a:ext cx="13539190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9414513"/>
            <a:ext cx="13605869" cy="4613907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4028420"/>
            <a:ext cx="13605869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54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111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39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560320"/>
            <a:ext cx="10322123" cy="896112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5529588"/>
            <a:ext cx="16202025" cy="27292300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521440"/>
            <a:ext cx="10322123" cy="21344893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88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560320"/>
            <a:ext cx="10322123" cy="896112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5529588"/>
            <a:ext cx="16202025" cy="27292300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521440"/>
            <a:ext cx="10322123" cy="21344893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3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2044708"/>
            <a:ext cx="2760345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10223500"/>
            <a:ext cx="2760345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35595568"/>
            <a:ext cx="72009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F687-0FC3-4C8A-BB92-A3A227F4320E}" type="datetimeFigureOut">
              <a:rPr lang="es-MX" smtClean="0"/>
              <a:pPr/>
              <a:t>11/10/2019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35595568"/>
            <a:ext cx="1080135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35595568"/>
            <a:ext cx="72009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11D1-BCD8-4AC1-8962-470692085B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981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947487" y="357920"/>
            <a:ext cx="26269673" cy="5561617"/>
            <a:chOff x="2947487" y="357920"/>
            <a:chExt cx="26269673" cy="5561617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124"/>
            <a:stretch>
              <a:fillRect/>
            </a:stretch>
          </p:blipFill>
          <p:spPr bwMode="auto">
            <a:xfrm>
              <a:off x="25339749" y="1568500"/>
              <a:ext cx="3877411" cy="382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7487" y="702226"/>
              <a:ext cx="3826028" cy="521731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6787" y="357920"/>
              <a:ext cx="15626351" cy="5561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069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Difusion</dc:creator>
  <cp:lastModifiedBy>Adrián Enciso</cp:lastModifiedBy>
  <cp:revision>6</cp:revision>
  <dcterms:created xsi:type="dcterms:W3CDTF">2018-10-17T18:38:57Z</dcterms:created>
  <dcterms:modified xsi:type="dcterms:W3CDTF">2019-10-11T22:23:17Z</dcterms:modified>
</cp:coreProperties>
</file>